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159.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Kei Hong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Cingpa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16110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The Lord is My Shepherd</a:t>
            </a:r>
          </a:p>
          <a:p>
            <a:r>
              <a:rPr lang="en-US" sz="3600" dirty="0"/>
              <a:t>Late 23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Eb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bangmahka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Lonona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lumsak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kiang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hi. </a:t>
            </a:r>
          </a:p>
          <a:p>
            <a:pPr marL="0" indent="0">
              <a:buNone/>
            </a:pPr>
            <a:endParaRPr lang="en-US" sz="23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dimsak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tonpih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tawnsak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min ding a hi. </a:t>
            </a:r>
          </a:p>
          <a:p>
            <a:pPr marL="0" indent="0">
              <a:buNone/>
            </a:pPr>
            <a:endParaRPr lang="en-US" sz="4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het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molhtum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Na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ciangkhut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Kei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lungmuangsak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An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veve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sathau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nilhsak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dimleet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khan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Pasian’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22411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175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159. Topa in Kei Hong Cingpa Hi 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2018-10-16T06:36:01Z</dcterms:modified>
</cp:coreProperties>
</file>